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71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761ADA16-A3F2-4E2D-A26D-0F54BEB7F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38" y="1211454"/>
            <a:ext cx="4499810" cy="4499810"/>
          </a:xfrm>
          <a:prstGeom prst="rect">
            <a:avLst/>
          </a:prstGeom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4878337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A513264-C392-4E52-8CBE-9D426B7C8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" y="1664369"/>
            <a:ext cx="4363452" cy="436345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1D0E700-6086-4285-B53D-3B032EB82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05" y="1664369"/>
            <a:ext cx="6233506" cy="4363452"/>
          </a:xfrm>
          <a:prstGeom prst="rect">
            <a:avLst/>
          </a:prstGeom>
        </p:spPr>
      </p:pic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route-de274227-600x362.png">
            <a:extLst>
              <a:ext uri="{FF2B5EF4-FFF2-40B4-BE49-F238E27FC236}">
                <a16:creationId xmlns:a16="http://schemas.microsoft.com/office/drawing/2014/main" id="{368C662B-16A0-4AD9-A880-C6971F1EA63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3979" y="205980"/>
            <a:ext cx="10684042" cy="6446040"/>
          </a:xfrm>
          <a:prstGeom prst="rect">
            <a:avLst/>
          </a:prstGeom>
        </p:spPr>
      </p:pic>
      <p:sp>
        <p:nvSpPr>
          <p:cNvPr id="5" name="Prostokąt 4">
            <a:extLst>
              <a:ext uri="{FF2B5EF4-FFF2-40B4-BE49-F238E27FC236}">
                <a16:creationId xmlns:a16="http://schemas.microsoft.com/office/drawing/2014/main" id="{40E08F0D-8508-4F9C-A0A8-BA3FE0662799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9C41AF-0C8D-4102-A84B-FE6DD6788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9658" t="26040" r="8659" b="16841"/>
          <a:stretch>
            <a:fillRect/>
          </a:stretch>
        </p:blipFill>
        <p:spPr bwMode="auto">
          <a:xfrm>
            <a:off x="559048" y="224443"/>
            <a:ext cx="11073904" cy="6409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13</cp:revision>
  <dcterms:created xsi:type="dcterms:W3CDTF">2019-07-25T13:17:05Z</dcterms:created>
  <dcterms:modified xsi:type="dcterms:W3CDTF">2022-07-05T19:57:28Z</dcterms:modified>
</cp:coreProperties>
</file>

<file path=docProps/thumbnail.jpeg>
</file>